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5"/>
  </p:notesMasterIdLst>
  <p:handoutMasterIdLst>
    <p:handoutMasterId r:id="rId86"/>
  </p:handoutMasterIdLst>
  <p:sldIdLst>
    <p:sldId id="256" r:id="rId2"/>
    <p:sldId id="616" r:id="rId3"/>
    <p:sldId id="679" r:id="rId4"/>
    <p:sldId id="680" r:id="rId5"/>
    <p:sldId id="502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29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81" r:id="rId48"/>
    <p:sldId id="662" r:id="rId49"/>
    <p:sldId id="663" r:id="rId50"/>
    <p:sldId id="664" r:id="rId51"/>
    <p:sldId id="682" r:id="rId52"/>
    <p:sldId id="666" r:id="rId53"/>
    <p:sldId id="683" r:id="rId54"/>
    <p:sldId id="684" r:id="rId55"/>
    <p:sldId id="685" r:id="rId56"/>
    <p:sldId id="670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678" r:id="rId65"/>
    <p:sldId id="686" r:id="rId66"/>
    <p:sldId id="687" r:id="rId67"/>
    <p:sldId id="688" r:id="rId68"/>
    <p:sldId id="689" r:id="rId69"/>
    <p:sldId id="690" r:id="rId70"/>
    <p:sldId id="691" r:id="rId71"/>
    <p:sldId id="692" r:id="rId72"/>
    <p:sldId id="693" r:id="rId73"/>
    <p:sldId id="694" r:id="rId74"/>
    <p:sldId id="695" r:id="rId75"/>
    <p:sldId id="696" r:id="rId76"/>
    <p:sldId id="697" r:id="rId77"/>
    <p:sldId id="698" r:id="rId78"/>
    <p:sldId id="699" r:id="rId79"/>
    <p:sldId id="700" r:id="rId80"/>
    <p:sldId id="701" r:id="rId81"/>
    <p:sldId id="702" r:id="rId82"/>
    <p:sldId id="703" r:id="rId83"/>
    <p:sldId id="704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16"/>
            <p14:sldId id="679"/>
            <p14:sldId id="680"/>
            <p14:sldId id="502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81"/>
            <p14:sldId id="662"/>
            <p14:sldId id="663"/>
            <p14:sldId id="664"/>
            <p14:sldId id="682"/>
            <p14:sldId id="666"/>
            <p14:sldId id="683"/>
            <p14:sldId id="684"/>
            <p14:sldId id="685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87" autoAdjust="0"/>
    <p:restoredTop sz="77778" autoAdjust="0"/>
  </p:normalViewPr>
  <p:slideViewPr>
    <p:cSldViewPr snapToGrid="0" snapToObjects="1">
      <p:cViewPr varScale="1">
        <p:scale>
          <a:sx n="80" d="100"/>
          <a:sy n="80" d="100"/>
        </p:scale>
        <p:origin x="1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4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1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6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3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50335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679646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#22 – 11/7/2019</a:t>
            </a:r>
          </a:p>
          <a:p>
            <a:r>
              <a:rPr lang="en-US" sz="1600" b="1" dirty="0"/>
              <a:t>Lecture #23 – 11/12/2019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8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6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9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3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1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#3 is due on </a:t>
            </a:r>
            <a:r>
              <a:rPr lang="en-US" dirty="0">
                <a:solidFill>
                  <a:schemeClr val="tx2"/>
                </a:solidFill>
              </a:rPr>
              <a:t>Wednesday, November 20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/>
              <a:t>.</a:t>
            </a:r>
          </a:p>
          <a:p>
            <a:r>
              <a:rPr lang="en-US" dirty="0"/>
              <a:t>Project #4 should be out by then, too!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This is the shortest project (by far)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also fun!  You should do it fast and early </a:t>
            </a:r>
            <a:r>
              <a:rPr lang="en-US" b="0" dirty="0">
                <a:sym typeface="Wingdings"/>
              </a:rPr>
              <a:t>.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Project #4 will likely be due on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December 4th</a:t>
            </a:r>
            <a:r>
              <a:rPr lang="en-US" b="0" dirty="0">
                <a:sym typeface="Wingdings"/>
              </a:rPr>
              <a:t>.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Questions about the final tutorial ?????????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47" y="4992915"/>
            <a:ext cx="2834317" cy="15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6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7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12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2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92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5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3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2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4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52142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6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3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9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5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7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2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1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10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5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30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3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3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07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2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1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4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23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3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92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15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4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15937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4921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32689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7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1792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86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9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9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1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just a least squares problem!  Analytic solution (3/9):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1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1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30904</TotalTime>
  <Words>1447</Words>
  <Application>Microsoft Macintosh PowerPoint</Application>
  <PresentationFormat>On-screen Show (4:3)</PresentationFormat>
  <Paragraphs>371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Arial Black</vt:lpstr>
      <vt:lpstr>Calibri</vt:lpstr>
      <vt:lpstr>Courier</vt:lpstr>
      <vt:lpstr>Essential</vt:lpstr>
      <vt:lpstr>Introduction to  Data Science</vt:lpstr>
      <vt:lpstr>Announcements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CF via Matrix factorization</vt:lpstr>
      <vt:lpstr>Optimization for CF</vt:lpstr>
      <vt:lpstr>What are we doing?</vt:lpstr>
      <vt:lpstr>Isn’t this just PCA?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3732</cp:revision>
  <cp:lastPrinted>2017-04-18T19:00:08Z</cp:lastPrinted>
  <dcterms:created xsi:type="dcterms:W3CDTF">2013-03-05T15:39:19Z</dcterms:created>
  <dcterms:modified xsi:type="dcterms:W3CDTF">2019-11-07T21:12:45Z</dcterms:modified>
</cp:coreProperties>
</file>